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90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a-ES"/>
              <a:t>Feu clic aquí per editar l'estil</a:t>
            </a:r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a-ES"/>
              <a:t>Feu clic aquí per editar l'estil de subtítols del patró.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ca-ES" smtClean="0"/>
              <a:t>2018-09-13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784422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ca-ES" smtClean="0"/>
              <a:t>2018-09-13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623719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ca-ES" smtClean="0"/>
              <a:t>2018-09-13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71644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ca-ES" smtClean="0"/>
              <a:t>2018-09-13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322720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/>
              <a:t>Feu clic aquí per editar estils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ca-ES" smtClean="0"/>
              <a:t>2018-09-13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86728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contingut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ca-ES" smtClean="0"/>
              <a:t>2018-09-13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592360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Feu clic aquí per editar estils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5" name="Contenidor de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Feu clic aquí per editar estils</a:t>
            </a:r>
          </a:p>
        </p:txBody>
      </p:sp>
      <p:sp>
        <p:nvSpPr>
          <p:cNvPr id="6" name="Contenidor de contingut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7" name="Contenidor de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ca-ES" smtClean="0"/>
              <a:t>2018-09-13</a:t>
            </a:fld>
            <a:endParaRPr lang="ca-ES"/>
          </a:p>
        </p:txBody>
      </p:sp>
      <p:sp>
        <p:nvSpPr>
          <p:cNvPr id="8" name="Contenidor de peu de pà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Conteni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277650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ca-ES" smtClean="0"/>
              <a:t>2018-09-13</a:t>
            </a:fld>
            <a:endParaRPr lang="ca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256609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ca-ES" smtClean="0"/>
              <a:t>2018-09-13</a:t>
            </a:fld>
            <a:endParaRPr lang="ca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311076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/>
              <a:t>Feu clic aquí per editar l'estil</a:t>
            </a:r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Feu clic aquí per editar estils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ca-ES" smtClean="0"/>
              <a:t>2018-09-13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548965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/>
              <a:t>Feu clic aquí per editar l'estil</a:t>
            </a:r>
          </a:p>
        </p:txBody>
      </p:sp>
      <p:sp>
        <p:nvSpPr>
          <p:cNvPr id="3" name="Contenidor d'imatg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Feu clic aquí per editar estils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ca-ES" smtClean="0"/>
              <a:t>2018-09-13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71453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íto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0A13A-DB3F-4AD5-B6AF-BDA0278A0A39}" type="datetimeFigureOut">
              <a:rPr lang="ca-ES" smtClean="0"/>
              <a:t>2018-09-13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2F05B-BAF9-488D-83DE-20A7CCFAC190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707285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194377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/>
</cp:coreProperties>
</file>