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Jud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Subjudu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d-ID"/>
              <a:t>Klik untuk mengedit gaya subjudul Master</a:t>
            </a:r>
          </a:p>
        </p:txBody>
      </p:sp>
      <p:sp>
        <p:nvSpPr>
          <p:cNvPr id="4" name="Tampungan Tanggal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id-ID" smtClean="0"/>
              <a:t>2018-09-13</a:t>
            </a:fld>
            <a:endParaRPr lang="id-ID"/>
          </a:p>
        </p:txBody>
      </p:sp>
      <p:sp>
        <p:nvSpPr>
          <p:cNvPr id="5" name="Tampungan K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Judul dan Teks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Vertik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id-ID" smtClean="0"/>
              <a:t>2018-09-13</a:t>
            </a:fld>
            <a:endParaRPr lang="id-ID"/>
          </a:p>
        </p:txBody>
      </p:sp>
      <p:sp>
        <p:nvSpPr>
          <p:cNvPr id="5" name="Tampungan K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Judul Vertikal dan Te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Vertik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Vertik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id-ID" smtClean="0"/>
              <a:t>2018-09-13</a:t>
            </a:fld>
            <a:endParaRPr lang="id-ID"/>
          </a:p>
        </p:txBody>
      </p:sp>
      <p:sp>
        <p:nvSpPr>
          <p:cNvPr id="5" name="Tampungan K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udul dan Ko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id-ID" smtClean="0"/>
              <a:t>2018-09-13</a:t>
            </a:fld>
            <a:endParaRPr lang="id-ID"/>
          </a:p>
        </p:txBody>
      </p:sp>
      <p:sp>
        <p:nvSpPr>
          <p:cNvPr id="5" name="Tampungan K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op Bagi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4" name="Tampungan Tanggal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id-ID" smtClean="0"/>
              <a:t>2018-09-13</a:t>
            </a:fld>
            <a:endParaRPr lang="id-ID"/>
          </a:p>
        </p:txBody>
      </p:sp>
      <p:sp>
        <p:nvSpPr>
          <p:cNvPr id="5" name="Tampungan K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 Ko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Konten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5" name="Tampungan Tanggal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id-ID" smtClean="0"/>
              <a:t>2018-09-13</a:t>
            </a:fld>
            <a:endParaRPr lang="id-ID"/>
          </a:p>
        </p:txBody>
      </p:sp>
      <p:sp>
        <p:nvSpPr>
          <p:cNvPr id="6" name="Tampungan Ka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erbandi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4" name="Tampungan Konten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5" name="Tampungan Tek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6" name="Tampungan Konten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7" name="Tampungan Tanggal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id-ID" smtClean="0"/>
              <a:t>2018-09-13</a:t>
            </a:fld>
            <a:endParaRPr lang="id-ID"/>
          </a:p>
        </p:txBody>
      </p:sp>
      <p:sp>
        <p:nvSpPr>
          <p:cNvPr id="8" name="Tampungan Ka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Tampungan Nomor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udul S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anggal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id-ID" smtClean="0"/>
              <a:t>2018-09-13</a:t>
            </a:fld>
            <a:endParaRPr lang="id-ID"/>
          </a:p>
        </p:txBody>
      </p:sp>
      <p:sp>
        <p:nvSpPr>
          <p:cNvPr id="4" name="Tampungan Ka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Tampungan Nomor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Koso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Tanggal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id-ID" smtClean="0"/>
              <a:t>2018-09-13</a:t>
            </a:fld>
            <a:endParaRPr lang="id-ID"/>
          </a:p>
        </p:txBody>
      </p:sp>
      <p:sp>
        <p:nvSpPr>
          <p:cNvPr id="3" name="Tampungan Ka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Tampungan Nomor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onten dengan Ketera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ek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5" name="Tampungan Tanggal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id-ID" smtClean="0"/>
              <a:t>2018-09-13</a:t>
            </a:fld>
            <a:endParaRPr lang="id-ID"/>
          </a:p>
        </p:txBody>
      </p:sp>
      <p:sp>
        <p:nvSpPr>
          <p:cNvPr id="6" name="Tampungan Ka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Gambar dengan Ketera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Gamba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ampungan Tek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5" name="Tampungan Tanggal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id-ID" smtClean="0"/>
              <a:t>2018-09-13</a:t>
            </a:fld>
            <a:endParaRPr lang="id-ID"/>
          </a:p>
        </p:txBody>
      </p:sp>
      <p:sp>
        <p:nvSpPr>
          <p:cNvPr id="6" name="Tampungan Ka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Judu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id-ID" smtClean="0"/>
              <a:t>2018-09-13</a:t>
            </a:fld>
            <a:endParaRPr lang="id-ID"/>
          </a:p>
        </p:txBody>
      </p:sp>
      <p:sp>
        <p:nvSpPr>
          <p:cNvPr id="5" name="Tampungan Ka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Tampungan Nomor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Subjudu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/>
</cp:coreProperties>
</file>