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ur-PK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عنوان سلائي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ذيلى عنوان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r-PK"/>
              <a:t>ماسٹر ذيلى عنوان کی طرز تدوین کرنے کے لیے کلک کریں</a:t>
            </a:r>
          </a:p>
        </p:txBody>
      </p:sp>
      <p:sp>
        <p:nvSpPr>
          <p:cNvPr id="4" name="تاريخ مقام دار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5" name="پاياں تحرير مقام دار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سلائيڈ نمبر مقام دار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اور عمودى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عمودى متن مقام دار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4" name="تاريخ مقام دار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5" name="پاياں تحرير مقام دار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سلائيڈ نمبر مقام دار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مودى عنوان اور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مودى عنوان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عمودى متن مقام دار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4" name="تاريخ مقام دار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5" name="پاياں تحرير مقام دار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سلائيڈ نمبر مقام دار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اورمشم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مشمول مقام دار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4" name="تاريخ مقام دار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5" name="پاياں تحرير مقام دار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سلائيڈ نمبر مقام دار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صيغہ سرتحري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متن مقام دار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r-PK"/>
              <a:t>ماسٹر متن ترزیں تدوین کرنے کے لیے کلک کریں</a:t>
            </a:r>
          </a:p>
        </p:txBody>
      </p:sp>
      <p:sp>
        <p:nvSpPr>
          <p:cNvPr id="4" name="تاريخ مقام دار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5" name="پاياں تحرير مقام دار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سلائيڈ نمبر مقام دار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شم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مشمول مقام دار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4" name="مشمول مقام دار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5" name="تاريخ مقام دار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6" name="پاياں تحرير مقام دار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سلائيڈ نمبر مقام دار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وازن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متن مقام دار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r-PK"/>
              <a:t>ماسٹر متن ترزیں تدوین کرنے کے لیے کلک کریں</a:t>
            </a:r>
          </a:p>
        </p:txBody>
      </p:sp>
      <p:sp>
        <p:nvSpPr>
          <p:cNvPr id="4" name="مشمول مقام دار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5" name="متن مقام دار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r-PK"/>
              <a:t>ماسٹر متن ترزیں تدوین کرنے کے لیے کلک کریں</a:t>
            </a:r>
          </a:p>
        </p:txBody>
      </p:sp>
      <p:sp>
        <p:nvSpPr>
          <p:cNvPr id="6" name="مشمول مقام دار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7" name="تاريخ مقام دار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8" name="پاياں تحرير مقام دار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سلائيڈ نمبر مقام دار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صرف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تاريخ مقام دار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4" name="پاياں تحرير مقام دار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سلائيڈ نمبر مقام دار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خا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تاريخ مقام دار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3" name="پاياں تحرير مقام دار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سلائيڈ نمبر مقام دار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شمول بمعہ کيپ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مشمول مقام دار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4" name="متن مقام دار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r-PK"/>
              <a:t>ماسٹر متن ترزیں تدوین کرنے کے لیے کلک کریں</a:t>
            </a:r>
          </a:p>
        </p:txBody>
      </p:sp>
      <p:sp>
        <p:nvSpPr>
          <p:cNvPr id="5" name="تاريخ مقام دار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6" name="پاياں تحرير مقام دار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سلائيڈ نمبر مقام دار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تصوير بمعہ کيپ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تصوير مقام دار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r-PK"/>
          </a:p>
        </p:txBody>
      </p:sp>
      <p:sp>
        <p:nvSpPr>
          <p:cNvPr id="4" name="متن مقام دار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r-PK"/>
              <a:t>ماسٹر متن ترزیں تدوین کرنے کے لیے کلک کریں</a:t>
            </a:r>
          </a:p>
        </p:txBody>
      </p:sp>
      <p:sp>
        <p:nvSpPr>
          <p:cNvPr id="5" name="تاريخ مقام دار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6" name="پاياں تحرير مقام دار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سلائيڈ نمبر مقام دار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مقام دار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ur-PK"/>
              <a:t>ماسٹر عنوان طرز کى تدوين کے ليے کلک کريں</a:t>
            </a:r>
          </a:p>
        </p:txBody>
      </p:sp>
      <p:sp>
        <p:nvSpPr>
          <p:cNvPr id="3" name="متن مقام دار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ur-PK"/>
              <a:t>ماسٹر متن ترزیں تدوین کرنے کے لیے کلک کریں</a:t>
            </a:r>
          </a:p>
          <a:p>
            <a:pPr lvl="1"/>
            <a:r>
              <a:rPr lang="ur-PK"/>
              <a:t>دوسری سطح</a:t>
            </a:r>
          </a:p>
          <a:p>
            <a:pPr lvl="2"/>
            <a:r>
              <a:rPr lang="ur-PK"/>
              <a:t>تیسری سطح</a:t>
            </a:r>
          </a:p>
          <a:p>
            <a:pPr lvl="3"/>
            <a:r>
              <a:rPr lang="ur-PK"/>
              <a:t>چوتھی سطح</a:t>
            </a:r>
          </a:p>
          <a:p>
            <a:pPr lvl="4"/>
            <a:r>
              <a:rPr lang="ur-PK"/>
              <a:t>پانچویں سطح</a:t>
            </a:r>
          </a:p>
        </p:txBody>
      </p:sp>
      <p:sp>
        <p:nvSpPr>
          <p:cNvPr id="4" name="تاريخ مقام دار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ur-PK" smtClean="0"/>
              <a:t>2018-09-13</a:t>
            </a:fld>
            <a:endParaRPr lang="ur-PK"/>
          </a:p>
        </p:txBody>
      </p:sp>
      <p:sp>
        <p:nvSpPr>
          <p:cNvPr id="5" name="پاياں تحرير مقام دار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6" name="سلائيڈ نمبر مقام دار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ur-PK" smtClean="0"/>
              <a:t>‹#›</a:t>
            </a:fld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r-PK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3" name="ذيلى عنوان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r-PK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</cp:coreProperties>
</file>