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89273" autoAdjust="0"/>
  </p:normalViewPr>
  <p:slideViewPr>
    <p:cSldViewPr snapToGrid="0">
      <p:cViewPr varScale="1">
        <p:scale>
          <a:sx n="132" d="100"/>
          <a:sy n="132" d="100"/>
        </p:scale>
        <p:origin x="43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01.11.2013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667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01.11.2013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293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01.11.2013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981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01.11.2013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277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01.11.2013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7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01.11.2013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475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01.11.2013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888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01.11.2013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27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01.11.2013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3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01.11.2013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99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01.11.2013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477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en-US" smtClean="0"/>
              <a:t>01.11.2013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271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Application>Microsoft Office PowerPoint</Application>
  <PresentationFormat>On-screen Show (16:9)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Teamlab Office Presentation</dc:title>
  <dc:creator>User</dc:creator>
  <cp:lastModifiedBy>Oleg Korshul</cp:lastModifiedBy>
  <cp:revision>6</cp:revision>
  <dcterms:created xsi:type="dcterms:W3CDTF">2012-12-03T06:56:55Z</dcterms:created>
  <dcterms:modified xsi:type="dcterms:W3CDTF">2013-11-01T12:30:58Z</dcterms:modified>
</cp:coreProperties>
</file>